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521" r:id="rId5"/>
    <p:sldId id="524" r:id="rId6"/>
    <p:sldId id="523" r:id="rId7"/>
    <p:sldId id="525" r:id="rId8"/>
    <p:sldId id="526" r:id="rId9"/>
    <p:sldId id="527" r:id="rId10"/>
    <p:sldId id="536" r:id="rId11"/>
    <p:sldId id="529" r:id="rId12"/>
    <p:sldId id="528" r:id="rId13"/>
    <p:sldId id="537" r:id="rId14"/>
    <p:sldId id="530" r:id="rId15"/>
    <p:sldId id="531" r:id="rId16"/>
    <p:sldId id="532" r:id="rId17"/>
    <p:sldId id="535" r:id="rId18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FBFD8-44B6-D51A-CD07-463A56162422}" v="86" dt="2021-08-19T11:25:45.003"/>
    <p1510:client id="{6DB01814-BC51-7A7F-38B8-43AE6DC2B7C5}" v="499" dt="2021-10-20T13:31:14.449"/>
    <p1510:client id="{8A2080BC-E073-A266-A85A-A6EBA0159443}" v="19" dt="2021-10-20T07:13:20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3" autoAdjust="0"/>
    <p:restoredTop sz="94661" autoAdjust="0"/>
  </p:normalViewPr>
  <p:slideViewPr>
    <p:cSldViewPr snapToGrid="0" snapToObjects="1" showGuides="1">
      <p:cViewPr varScale="1">
        <p:scale>
          <a:sx n="161" d="100"/>
          <a:sy n="161" d="100"/>
        </p:scale>
        <p:origin x="69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18/10/2022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18/10/2022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October 2022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18 October 2022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18 October 2022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18 October 2022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October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18 October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18 October 2022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18 October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18 October 2022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18 October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18 October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18 October 2022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jdethttps:/github.com/join" TargetMode="Externa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toeli/CLG-2022-ONLIN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r>
              <a:rPr lang="cs-CZ" dirty="0"/>
              <a:t> + </a:t>
            </a:r>
            <a:r>
              <a:rPr lang="cs-CZ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</a:t>
            </a:r>
            <a:r>
              <a:rPr lang="cs-CZ" dirty="0" err="1"/>
              <a:t>Oktober</a:t>
            </a:r>
            <a:r>
              <a:rPr lang="cs-CZ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1514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415547-B3C1-121E-F1CE-DEE442DD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634591"/>
            <a:ext cx="6747785" cy="37956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October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#4 </a:t>
            </a:r>
            <a:r>
              <a:rPr lang="cs-CZ" b="0" dirty="0"/>
              <a:t>(kapitánky)</a:t>
            </a:r>
            <a:r>
              <a:rPr lang="cs-CZ" dirty="0"/>
              <a:t> – přidělit přístup týmu</a:t>
            </a:r>
          </a:p>
        </p:txBody>
      </p:sp>
      <p:cxnSp>
        <p:nvCxnSpPr>
          <p:cNvPr id="9" name="Straight Arrow Connector 8"/>
          <p:cNvCxnSpPr>
            <a:cxnSpLocks/>
            <a:stCxn id="19" idx="1"/>
          </p:cNvCxnSpPr>
          <p:nvPr/>
        </p:nvCxnSpPr>
        <p:spPr>
          <a:xfrm flipH="1">
            <a:off x="4206240" y="4089660"/>
            <a:ext cx="3074262" cy="6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2799EB-1B46-4198-B051-AC4BBB8DF6D5}"/>
              </a:ext>
            </a:extLst>
          </p:cNvPr>
          <p:cNvSpPr txBox="1"/>
          <p:nvPr/>
        </p:nvSpPr>
        <p:spPr>
          <a:xfrm>
            <a:off x="7280502" y="3960026"/>
            <a:ext cx="816826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Klikněte</a:t>
            </a:r>
          </a:p>
        </p:txBody>
      </p:sp>
    </p:spTree>
    <p:extLst>
      <p:ext uri="{BB962C8B-B14F-4D97-AF65-F5344CB8AC3E}">
        <p14:creationId xmlns:p14="http://schemas.microsoft.com/office/powerpoint/2010/main" val="45523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C9F36F-751D-0DD9-4167-BB3A27F51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5" y="2447770"/>
            <a:ext cx="3502741" cy="1353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0749E-DB88-D9A0-FD3A-BC0B03FF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25" y="555188"/>
            <a:ext cx="4641601" cy="13531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October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#5 – </a:t>
            </a:r>
            <a:r>
              <a:rPr lang="cs-CZ" dirty="0" err="1"/>
              <a:t>Clone</a:t>
            </a:r>
            <a:r>
              <a:rPr lang="cs-CZ" dirty="0"/>
              <a:t> - stáhněte si </a:t>
            </a:r>
            <a:r>
              <a:rPr lang="cs-CZ" dirty="0" err="1"/>
              <a:t>fork</a:t>
            </a:r>
            <a:endParaRPr lang="cs-CZ" dirty="0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2973788" y="2257524"/>
            <a:ext cx="1041268" cy="63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18899" y="1989697"/>
            <a:ext cx="2909778" cy="663498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Klon CLG projektu vaší kapitánky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1306595" y="1112461"/>
            <a:ext cx="2708461" cy="528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15056" y="954840"/>
            <a:ext cx="914400" cy="31524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5F8C4E-B8F7-7881-605D-B49A1222F115}"/>
              </a:ext>
            </a:extLst>
          </p:cNvPr>
          <p:cNvCxnSpPr>
            <a:cxnSpLocks/>
          </p:cNvCxnSpPr>
          <p:nvPr/>
        </p:nvCxnSpPr>
        <p:spPr>
          <a:xfrm flipH="1" flipV="1">
            <a:off x="2087040" y="816325"/>
            <a:ext cx="1928016" cy="29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C167C-CB63-5486-2F07-4317FA57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766" y="555187"/>
            <a:ext cx="1774116" cy="13535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E745A2-2A9B-6A3E-BE7C-545CE6EC5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705" y="2447770"/>
            <a:ext cx="3381101" cy="20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5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0FB9F40-311C-DC15-6E7A-32935D62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5" y="3170927"/>
            <a:ext cx="2894396" cy="1541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B931D-C447-F9BE-884F-1FFFDAE3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62" y="1311597"/>
            <a:ext cx="4598674" cy="17073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October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#6 - </a:t>
            </a:r>
            <a:r>
              <a:rPr lang="cs-CZ" dirty="0" err="1"/>
              <a:t>Commit</a:t>
            </a:r>
            <a:endParaRPr lang="cs-CZ" dirty="0"/>
          </a:p>
        </p:txBody>
      </p:sp>
      <p:sp>
        <p:nvSpPr>
          <p:cNvPr id="6" name="TextBox 5"/>
          <p:cNvSpPr txBox="1"/>
          <p:nvPr/>
        </p:nvSpPr>
        <p:spPr>
          <a:xfrm>
            <a:off x="468000" y="87345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1) Vytvořte </a:t>
            </a:r>
            <a:r>
              <a:rPr lang="cs-CZ" dirty="0" err="1">
                <a:latin typeface="Vodafone Rg" pitchFamily="34" charset="0"/>
              </a:rPr>
              <a:t>test.html</a:t>
            </a:r>
            <a:r>
              <a:rPr lang="cs-CZ" dirty="0">
                <a:latin typeface="Vodafone Rg" pitchFamily="34" charset="0"/>
              </a:rPr>
              <a:t> soubor ve vyklonovaném adresáři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2419200" y="2674165"/>
            <a:ext cx="2073287" cy="3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5518205" y="993913"/>
            <a:ext cx="1394200" cy="954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317195" y="1397836"/>
            <a:ext cx="2886054" cy="98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19257" y="2468206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Moje změny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2405" y="85439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Popisek co se mění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0764" y="1237879"/>
            <a:ext cx="914400" cy="30305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Klikněte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3124863" y="3457126"/>
            <a:ext cx="1792737" cy="70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86601" y="4268296"/>
            <a:ext cx="3186188" cy="122081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Info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o čekajícím </a:t>
            </a: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syncu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65295" y="317092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 pro </a:t>
            </a: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push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F0C252-2F05-E7F9-C81C-4CF1F2C6C0B0}"/>
              </a:ext>
            </a:extLst>
          </p:cNvPr>
          <p:cNvCxnSpPr>
            <a:cxnSpLocks/>
          </p:cNvCxnSpPr>
          <p:nvPr/>
        </p:nvCxnSpPr>
        <p:spPr>
          <a:xfrm flipH="1" flipV="1">
            <a:off x="3124863" y="4371526"/>
            <a:ext cx="441520" cy="43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57D54B8-7999-6A57-770F-2CC6604C3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75" y="3169476"/>
            <a:ext cx="1258769" cy="13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7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October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#7 – Dobrá práce !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9600" y="799200"/>
            <a:ext cx="45719" cy="45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51" y="657236"/>
            <a:ext cx="6127200" cy="41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1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64C3B4-95C4-4B29-A879-5C077592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1463040"/>
            <a:ext cx="5259193" cy="3144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October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#8 – Stránky na internetu </a:t>
            </a:r>
            <a:r>
              <a:rPr lang="cs-CZ" b="0" dirty="0"/>
              <a:t>(kapitánky) 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250825" y="873457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>
                <a:latin typeface="Vodafone Rg" pitchFamily="34" charset="0"/>
              </a:rPr>
              <a:t>Jděte do sekce nastavení – </a:t>
            </a:r>
            <a:r>
              <a:rPr lang="cs-CZ" err="1">
                <a:latin typeface="Vodafone Rg" pitchFamily="34" charset="0"/>
              </a:rPr>
              <a:t>Settings</a:t>
            </a:r>
            <a:endParaRPr lang="cs-CZ">
              <a:latin typeface="Vodafone Rg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cs-CZ">
                <a:latin typeface="Vodafone Rg" pitchFamily="34" charset="0"/>
              </a:rPr>
              <a:t>Dole bude „Pages“ – nastavte</a:t>
            </a:r>
          </a:p>
          <a:p>
            <a:pPr marL="342900" indent="-342900">
              <a:buFont typeface="+mj-lt"/>
              <a:buAutoNum type="arabicPeriod"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97" y="538795"/>
            <a:ext cx="2095682" cy="9221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137275" y="955964"/>
            <a:ext cx="197610" cy="221672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cs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32908" y="2751775"/>
            <a:ext cx="1299203" cy="131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2659" y="3958556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>
                <a:solidFill>
                  <a:schemeClr val="accent1"/>
                </a:solidFill>
                <a:latin typeface="Vodafone Rg" pitchFamily="34" charset="0"/>
              </a:rPr>
              <a:t>Vyberte main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6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October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844" y="1833887"/>
            <a:ext cx="8635526" cy="667479"/>
          </a:xfrm>
        </p:spPr>
        <p:txBody>
          <a:bodyPr/>
          <a:lstStyle/>
          <a:p>
            <a:r>
              <a:rPr lang="cs-CZ" sz="4000" dirty="0"/>
              <a:t>Jak spolupracujete v týmech vy ?</a:t>
            </a:r>
          </a:p>
        </p:txBody>
      </p:sp>
    </p:spTree>
    <p:extLst>
      <p:ext uri="{BB962C8B-B14F-4D97-AF65-F5344CB8AC3E}">
        <p14:creationId xmlns:p14="http://schemas.microsoft.com/office/powerpoint/2010/main" val="176493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18 October 2022</a:t>
            </a:fld>
            <a:endParaRPr lang="en-GB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582" b="55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792230" cy="3603625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Lidé co programují si napsali vlastní nástroje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Mohli bychom o tom mluvit měsíc v kuse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indent="-381000">
              <a:lnSpc>
                <a:spcPct val="115000"/>
              </a:lnSpc>
              <a:spcAft>
                <a:spcPts val="0"/>
              </a:spcAft>
              <a:buSzPts val="2400"/>
              <a:buFont typeface="Arial" pitchFamily="34" charset="0"/>
              <a:buChar char="●"/>
            </a:pPr>
            <a:r>
              <a:rPr lang="cs-CZ" dirty="0"/>
              <a:t>Sleduje soubory v čase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Automaticky se spojí změny více kolegů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Snadno se vrací co jsem rozbil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Nejpoužívanější nástroj pro spolupráci v IT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Vhodný pro práci v týmech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776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 #1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October 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b="1" dirty="0" err="1"/>
              <a:t>Repository</a:t>
            </a:r>
            <a:endParaRPr lang="cs-CZ" b="1" dirty="0"/>
          </a:p>
          <a:p>
            <a:pPr marL="347345" lvl="1" indent="-147320"/>
            <a:r>
              <a:rPr lang="cs-CZ" dirty="0"/>
              <a:t>Hlavní adresář projektu se všemi potřebnými soubory na serveru. 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/>
              <a:t>Větev (</a:t>
            </a:r>
            <a:r>
              <a:rPr lang="cs-CZ" b="1" dirty="0" err="1"/>
              <a:t>branch</a:t>
            </a:r>
            <a:r>
              <a:rPr lang="cs-CZ" b="1" dirty="0"/>
              <a:t>)</a:t>
            </a:r>
          </a:p>
          <a:p>
            <a:pPr marL="347345" lvl="1" indent="-147320"/>
            <a:r>
              <a:rPr lang="cs-CZ" dirty="0"/>
              <a:t>Kopie </a:t>
            </a:r>
            <a:r>
              <a:rPr lang="cs-CZ" dirty="0" err="1"/>
              <a:t>repozitáře</a:t>
            </a:r>
            <a:r>
              <a:rPr lang="cs-CZ" dirty="0"/>
              <a:t>, kde si mohu dělat vlastní změny.</a:t>
            </a:r>
          </a:p>
          <a:p>
            <a:pPr marL="347345" lvl="1" indent="-147320"/>
            <a:r>
              <a:rPr lang="cs-CZ" dirty="0"/>
              <a:t>My budeme pracovat pouze s větví „</a:t>
            </a:r>
            <a:r>
              <a:rPr lang="cs-CZ" dirty="0" err="1"/>
              <a:t>main</a:t>
            </a:r>
            <a:r>
              <a:rPr lang="cs-CZ" dirty="0"/>
              <a:t>“. Jedná se o hlavní větev </a:t>
            </a:r>
            <a:r>
              <a:rPr lang="cs-CZ" dirty="0" err="1"/>
              <a:t>repozitáře</a:t>
            </a:r>
            <a:r>
              <a:rPr lang="cs-CZ" dirty="0"/>
              <a:t> (po staru "master").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 err="1"/>
              <a:t>Commit</a:t>
            </a:r>
            <a:endParaRPr lang="cs-CZ" b="1" dirty="0"/>
          </a:p>
          <a:p>
            <a:pPr marL="347345" lvl="1" indent="-147320"/>
            <a:r>
              <a:rPr lang="cs-CZ" dirty="0"/>
              <a:t>Soubor změn které se do větvě vnáší inkrementální změnu a neměl by ji rozbít.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 err="1"/>
              <a:t>Pull</a:t>
            </a:r>
            <a:r>
              <a:rPr lang="cs-CZ" b="1" dirty="0"/>
              <a:t> </a:t>
            </a:r>
            <a:r>
              <a:rPr lang="cs-CZ" b="1" dirty="0" err="1"/>
              <a:t>Request</a:t>
            </a:r>
            <a:endParaRPr lang="cs-CZ" b="1" dirty="0"/>
          </a:p>
          <a:p>
            <a:pPr marL="347345" lvl="1" indent="-147320"/>
            <a:r>
              <a:rPr lang="cs-CZ" dirty="0"/>
              <a:t>Z větvě A</a:t>
            </a:r>
            <a:r>
              <a:rPr lang="cs-CZ" dirty="0">
                <a:solidFill>
                  <a:schemeClr val="accent3"/>
                </a:solidFill>
              </a:rPr>
              <a:t> </a:t>
            </a:r>
            <a:r>
              <a:rPr lang="cs-CZ" dirty="0"/>
              <a:t>do větve B</a:t>
            </a:r>
            <a:endParaRPr lang="cs-CZ" dirty="0">
              <a:solidFill>
                <a:schemeClr val="accent3"/>
              </a:solidFill>
            </a:endParaRPr>
          </a:p>
          <a:p>
            <a:pPr marL="347345" lvl="1" indent="-147320"/>
            <a:r>
              <a:rPr lang="cs-CZ" dirty="0"/>
              <a:t>Nasazení změn z větvě A</a:t>
            </a:r>
            <a:r>
              <a:rPr lang="cs-CZ" dirty="0">
                <a:solidFill>
                  <a:schemeClr val="accent3"/>
                </a:solidFill>
              </a:rPr>
              <a:t> </a:t>
            </a:r>
            <a:r>
              <a:rPr lang="cs-CZ" dirty="0"/>
              <a:t>do větve B.</a:t>
            </a:r>
          </a:p>
          <a:p>
            <a:pPr marL="347345" lvl="1" indent="-147320"/>
            <a:endParaRPr lang="cs-CZ" dirty="0"/>
          </a:p>
          <a:p>
            <a:pPr marL="137795" indent="-137795"/>
            <a:endParaRPr lang="cs-CZ" dirty="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Slovnik</a:t>
            </a:r>
            <a:r>
              <a:rPr lang="cs-CZ" dirty="0"/>
              <a:t> #2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October 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sz="2000" b="1" dirty="0"/>
              <a:t>Git</a:t>
            </a:r>
            <a:endParaRPr lang="en-US" sz="2000">
              <a:latin typeface="Vodafone Rg"/>
            </a:endParaRPr>
          </a:p>
          <a:p>
            <a:pPr marL="347345" lvl="1" indent="-147320"/>
            <a:r>
              <a:rPr lang="cs-CZ" err="1"/>
              <a:t>Verzovací</a:t>
            </a:r>
            <a:r>
              <a:rPr lang="cs-CZ"/>
              <a:t> systém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/>
              <a:t>GitHub.com</a:t>
            </a:r>
          </a:p>
          <a:p>
            <a:pPr marL="347345" lvl="1" indent="-147320"/>
            <a:r>
              <a:rPr lang="cs-CZ"/>
              <a:t>Webová stránka, kde si mohu přes Git nahrát kód a spolupracovat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GitHub</a:t>
            </a:r>
            <a:endParaRPr lang="cs-CZ" sz="2000" b="1"/>
          </a:p>
          <a:p>
            <a:pPr marL="347345" lvl="1" indent="-147320"/>
            <a:r>
              <a:rPr lang="cs-CZ" dirty="0"/>
              <a:t>Program na počítači pro práci s </a:t>
            </a:r>
            <a:r>
              <a:rPr lang="cs-CZ"/>
              <a:t>Gitem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Clone</a:t>
            </a:r>
            <a:endParaRPr lang="cs-CZ" sz="2000" b="1"/>
          </a:p>
          <a:p>
            <a:pPr marL="347345" lvl="1" indent="-147320"/>
            <a:r>
              <a:rPr lang="cs-CZ"/>
              <a:t>Klonování vytvoří místní verzi repozitáře. </a:t>
            </a:r>
            <a:endParaRPr lang="cs-CZ" sz="1800" dirty="0"/>
          </a:p>
          <a:p>
            <a:pPr marL="137795" indent="-137795">
              <a:spcBef>
                <a:spcPts val="600"/>
              </a:spcBef>
              <a:buFont typeface="Arial"/>
              <a:buChar char="•"/>
            </a:pPr>
            <a:r>
              <a:rPr lang="cs-CZ" b="1"/>
              <a:t>Fork</a:t>
            </a:r>
            <a:endParaRPr lang="cs-CZ"/>
          </a:p>
          <a:p>
            <a:pPr marL="347345" lvl="1" indent="-147320">
              <a:buFont typeface="Calibri"/>
            </a:pPr>
            <a:r>
              <a:rPr lang="cs-CZ"/>
              <a:t>Zkopíruje cizí repozitář a uloží ho do vašeho účtu. </a:t>
            </a:r>
            <a:br>
              <a:rPr lang="cs-CZ" sz="1800" dirty="0"/>
            </a:br>
            <a:endParaRPr lang="cs-CZ" sz="180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020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#1 - Registrace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October 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dirty="0">
                <a:hlinkClick r:id="rId2"/>
              </a:rPr>
              <a:t>jdetě na https://github.com/join</a:t>
            </a:r>
            <a:r>
              <a:rPr lang="cs-CZ"/>
              <a:t> a použijte skutečný email a username které se bude líbit i později..</a:t>
            </a:r>
            <a:endParaRPr lang="cs-CZ" dirty="0"/>
          </a:p>
          <a:p>
            <a:pPr marL="137795" indent="-137795"/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57" y="1180949"/>
            <a:ext cx="4747885" cy="37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C810-CB5F-4187-92E2-9298294C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 #1a - Potvrzení</a:t>
            </a:r>
            <a:endParaRPr lang="en-US" dirty="0">
              <a:latin typeface="Vodafone Rg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C7652-36F5-47A1-B77B-05C28167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18 October 2022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CD7A-C782-40FA-92B0-9510A9DE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E8E4B-9E12-49E8-91A3-45D63C080C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Po </a:t>
            </a:r>
            <a:r>
              <a:rPr lang="en-US" err="1">
                <a:latin typeface="Vodafone Rg"/>
              </a:rPr>
              <a:t>kliknutí</a:t>
            </a:r>
            <a:r>
              <a:rPr lang="en-US" dirty="0">
                <a:latin typeface="Vodafone Rg"/>
              </a:rPr>
              <a:t> </a:t>
            </a:r>
            <a:r>
              <a:rPr lang="en-US" err="1">
                <a:latin typeface="Vodafone Rg"/>
              </a:rPr>
              <a:t>na</a:t>
            </a:r>
            <a:r>
              <a:rPr lang="en-US" dirty="0">
                <a:latin typeface="Vodafone Rg"/>
              </a:rPr>
              <a:t> Complete registration </a:t>
            </a:r>
            <a:r>
              <a:rPr lang="en-US" err="1">
                <a:latin typeface="Vodafone Rg"/>
              </a:rPr>
              <a:t>vyplňte</a:t>
            </a:r>
            <a:r>
              <a:rPr lang="en-US" dirty="0">
                <a:latin typeface="Vodafone Rg"/>
              </a:rPr>
              <a:t> </a:t>
            </a:r>
            <a:r>
              <a:rPr lang="en-US">
                <a:latin typeface="Vodafone Rg"/>
              </a:rPr>
              <a:t>kód z </a:t>
            </a:r>
            <a:r>
              <a:rPr lang="en-US" err="1">
                <a:latin typeface="Vodafone Rg"/>
              </a:rPr>
              <a:t>mailu</a:t>
            </a:r>
            <a:r>
              <a:rPr lang="en-US" dirty="0">
                <a:latin typeface="Vodafone Rg"/>
              </a:rPr>
              <a:t>:</a:t>
            </a:r>
            <a:endParaRPr lang="en-US" dirty="0" err="1"/>
          </a:p>
          <a:p>
            <a:pPr marL="0" indent="0">
              <a:buNone/>
            </a:pPr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r>
              <a:rPr lang="en-US" err="1">
                <a:latin typeface="Vodafone Rg"/>
              </a:rPr>
              <a:t>Užijte</a:t>
            </a:r>
            <a:r>
              <a:rPr lang="en-US" dirty="0">
                <a:latin typeface="Vodafone Rg"/>
              </a:rPr>
              <a:t> </a:t>
            </a:r>
            <a:r>
              <a:rPr lang="en-US" err="1">
                <a:latin typeface="Vodafone Rg"/>
              </a:rPr>
              <a:t>si</a:t>
            </a:r>
            <a:r>
              <a:rPr lang="en-US" dirty="0">
                <a:latin typeface="Vodafone Rg"/>
              </a:rPr>
              <a:t> </a:t>
            </a:r>
            <a:r>
              <a:rPr lang="en-US" err="1">
                <a:latin typeface="Vodafone Rg"/>
              </a:rPr>
              <a:t>zrod</a:t>
            </a:r>
            <a:r>
              <a:rPr lang="en-US" dirty="0">
                <a:latin typeface="Vodafone Rg"/>
              </a:rPr>
              <a:t> </a:t>
            </a:r>
            <a:r>
              <a:rPr lang="en-US" err="1">
                <a:latin typeface="Vodafone Rg"/>
              </a:rPr>
              <a:t>galaxie</a:t>
            </a:r>
            <a:r>
              <a:rPr lang="en-US" dirty="0">
                <a:latin typeface="Vodafone Rg"/>
              </a:rPr>
              <a:t> ;)</a:t>
            </a:r>
            <a:endParaRPr lang="en-US" dirty="0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A8B64E-E9D5-4DED-8526-563BE6A6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26" y="1497533"/>
            <a:ext cx="3651336" cy="17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D7966E-D9A6-6480-95A6-E2E9496F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4" y="605177"/>
            <a:ext cx="6855611" cy="15075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October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#2 – </a:t>
            </a:r>
            <a:r>
              <a:rPr lang="cs-CZ" dirty="0" err="1"/>
              <a:t>Fork</a:t>
            </a:r>
            <a:r>
              <a:rPr lang="cs-CZ" dirty="0"/>
              <a:t> </a:t>
            </a:r>
            <a:r>
              <a:rPr lang="cs-CZ" b="0" dirty="0"/>
              <a:t>(kapitánky) </a:t>
            </a:r>
            <a:r>
              <a:rPr lang="cs-CZ" sz="2000" b="0" dirty="0">
                <a:hlinkClick r:id="rId3"/>
              </a:rPr>
              <a:t>https://</a:t>
            </a:r>
            <a:r>
              <a:rPr lang="cs-CZ" sz="2000" b="0" dirty="0" err="1">
                <a:hlinkClick r:id="rId3"/>
              </a:rPr>
              <a:t>github.com</a:t>
            </a:r>
            <a:r>
              <a:rPr lang="cs-CZ" sz="2000" b="0" dirty="0">
                <a:hlinkClick r:id="rId3"/>
              </a:rPr>
              <a:t>/</a:t>
            </a:r>
            <a:r>
              <a:rPr lang="cs-CZ" sz="2000" b="0" dirty="0" err="1">
                <a:hlinkClick r:id="rId3"/>
              </a:rPr>
              <a:t>Bartoeli</a:t>
            </a:r>
            <a:r>
              <a:rPr lang="cs-CZ" sz="2000" b="0" dirty="0">
                <a:hlinkClick r:id="rId3"/>
              </a:rPr>
              <a:t>/CLG-2022-ONLINE</a:t>
            </a:r>
            <a:endParaRPr lang="cs-CZ" sz="2000" dirty="0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5184250" y="888981"/>
            <a:ext cx="2337684" cy="94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0400" y="483154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1584" y="752379"/>
            <a:ext cx="1081668" cy="273205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</p:spTree>
    <p:extLst>
      <p:ext uri="{BB962C8B-B14F-4D97-AF65-F5344CB8AC3E}">
        <p14:creationId xmlns:p14="http://schemas.microsoft.com/office/powerpoint/2010/main" val="3966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47CEF1-57D0-450A-18D5-2C640CE3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873457"/>
            <a:ext cx="4942842" cy="33965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18 October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#3 </a:t>
            </a:r>
            <a:r>
              <a:rPr lang="cs-CZ" b="0" dirty="0"/>
              <a:t>(kapitánky)</a:t>
            </a:r>
            <a:r>
              <a:rPr lang="cs-CZ" dirty="0"/>
              <a:t> – pojmenování projektu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2722246" y="2138901"/>
            <a:ext cx="3336648" cy="683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1152939" y="4158532"/>
            <a:ext cx="660774" cy="5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8078" y="2672387"/>
            <a:ext cx="2315271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Hezký název projektu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799EB-1B46-4198-B051-AC4BBB8DF6D5}"/>
              </a:ext>
            </a:extLst>
          </p:cNvPr>
          <p:cNvSpPr txBox="1"/>
          <p:nvPr/>
        </p:nvSpPr>
        <p:spPr>
          <a:xfrm>
            <a:off x="1905420" y="4572276"/>
            <a:ext cx="816826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Klikněte</a:t>
            </a:r>
          </a:p>
        </p:txBody>
      </p:sp>
    </p:spTree>
    <p:extLst>
      <p:ext uri="{BB962C8B-B14F-4D97-AF65-F5344CB8AC3E}">
        <p14:creationId xmlns:p14="http://schemas.microsoft.com/office/powerpoint/2010/main" val="121982113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6295F6-C90E-48B1-8773-83D33EC1D73D}">
  <ds:schemaRefs>
    <ds:schemaRef ds:uri="http://schemas.microsoft.com/office/2006/metadata/properties"/>
    <ds:schemaRef ds:uri="http://purl.org/dc/elements/1.1/"/>
    <ds:schemaRef ds:uri="4b747377-8a1d-495b-8f86-37c466bbd411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3f3fa7f-81fe-4e2c-b3fd-9553e9083e98"/>
  </ds:schemaRefs>
</ds:datastoreItem>
</file>

<file path=customXml/itemProps3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380</Words>
  <Application>Microsoft Macintosh PowerPoint</Application>
  <PresentationFormat>On-screen Show (16:9)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Vodafone Rg</vt:lpstr>
      <vt:lpstr>Vodafone</vt:lpstr>
      <vt:lpstr>Version Control + GitHub</vt:lpstr>
      <vt:lpstr>Jak spolupracujete v týmech vy ?</vt:lpstr>
      <vt:lpstr>Version Control</vt:lpstr>
      <vt:lpstr>Slovník #1</vt:lpstr>
      <vt:lpstr>Slovnik #2</vt:lpstr>
      <vt:lpstr>Github #1 - Registrace</vt:lpstr>
      <vt:lpstr>Github #1a - Potvrzení</vt:lpstr>
      <vt:lpstr>Github #2 – Fork (kapitánky) https://github.com/Bartoeli/CLG-2022-ONLINE</vt:lpstr>
      <vt:lpstr>Github #3 (kapitánky) – pojmenování projektu</vt:lpstr>
      <vt:lpstr>Github #4 (kapitánky) – přidělit přístup týmu</vt:lpstr>
      <vt:lpstr>Github #5 – Clone - stáhněte si fork</vt:lpstr>
      <vt:lpstr>Github #6 - Commit</vt:lpstr>
      <vt:lpstr>Github #7 – Dobrá práce ! </vt:lpstr>
      <vt:lpstr>Github #8 – Stránky na internetu (kapitánky)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+ GitHub</dc:title>
  <dc:creator/>
  <cp:lastModifiedBy/>
  <cp:revision>257</cp:revision>
  <cp:lastPrinted>2011-08-30T12:20:26Z</cp:lastPrinted>
  <dcterms:created xsi:type="dcterms:W3CDTF">2020-07-09T13:34:30Z</dcterms:created>
  <dcterms:modified xsi:type="dcterms:W3CDTF">2022-10-18T11:20:53Z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